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259" r:id="rId2"/>
    <p:sldId id="262" r:id="rId3"/>
  </p:sldIdLst>
  <p:sldSz cx="9144000" cy="6858000" type="screen4x3"/>
  <p:notesSz cx="6735763" cy="98663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clrMode="bw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 snapToGrid="0">
      <p:cViewPr varScale="1">
        <p:scale>
          <a:sx n="113" d="100"/>
          <a:sy n="113" d="100"/>
        </p:scale>
        <p:origin x="119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AC196390-F12F-4701-94C1-6C9ADF8448A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" charset="0"/>
                <a:ea typeface="ＭＳ Ｐゴシック" pitchFamily="1" charset="-128"/>
              </a:defRPr>
            </a:lvl1pPr>
          </a:lstStyle>
          <a:p>
            <a:pPr>
              <a:defRPr/>
            </a:pPr>
            <a:r>
              <a:rPr lang="ja-JP" altLang="en-US"/>
              <a:t>様式１</a:t>
            </a:r>
            <a:r>
              <a:rPr lang="en-US" altLang="ja-JP"/>
              <a:t>AB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CCEC3456-2572-4B99-A391-B84A5BD1495A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" charset="0"/>
                <a:ea typeface="ＭＳ Ｐゴシック" pitchFamily="1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D7A6DE8C-CDB8-4A89-ADC2-34BEFDEEA783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" charset="0"/>
                <a:ea typeface="ＭＳ Ｐゴシック" pitchFamily="1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BC0910B9-99DD-4847-BF94-722F0BA62F6D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fld id="{C4F07B71-7BA0-4D4B-889C-C45F1432C14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54356F40-F10A-477B-9003-83D89A07640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" charset="0"/>
                <a:ea typeface="ＭＳ Ｐゴシック" pitchFamily="1" charset="-128"/>
              </a:defRPr>
            </a:lvl1pPr>
          </a:lstStyle>
          <a:p>
            <a:pPr>
              <a:defRPr/>
            </a:pPr>
            <a:r>
              <a:rPr lang="ja-JP" altLang="en-US"/>
              <a:t>様式１</a:t>
            </a:r>
            <a:r>
              <a:rPr lang="en-US" altLang="ja-JP"/>
              <a:t>AB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086B1931-819C-447B-88BB-12143DCAE335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" charset="0"/>
                <a:ea typeface="ＭＳ Ｐゴシック" pitchFamily="1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124" name="Rectangle 4">
            <a:extLst>
              <a:ext uri="{FF2B5EF4-FFF2-40B4-BE49-F238E27FC236}">
                <a16:creationId xmlns:a16="http://schemas.microsoft.com/office/drawing/2014/main" id="{A48D4F3D-4434-456D-B80C-80C4E9D2B64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39775"/>
            <a:ext cx="493236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0E51D4E2-08EA-4F0A-ADD7-F0CBBB859BB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6300"/>
            <a:ext cx="493871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97B70437-8C3B-4663-8380-523DA677F296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" charset="0"/>
                <a:ea typeface="ＭＳ Ｐゴシック" pitchFamily="1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D7C154C8-1EE4-4592-8790-655E9E28505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fld id="{F36273BF-5928-42E5-BDE2-46B56C22DF21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12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12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12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ゴシック" pitchFamily="112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3895F2ED-2406-4AAC-AC52-0D68DF581D4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479AD9F9-FB40-4CE3-81C5-4C7C9B447130}" type="slidenum">
              <a:rPr kumimoji="0" lang="en-US" altLang="ja-JP" sz="1200"/>
              <a:pPr eaLnBrk="1" hangingPunct="1"/>
              <a:t>1</a:t>
            </a:fld>
            <a:endParaRPr kumimoji="0" lang="en-US" altLang="ja-JP" sz="1200"/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66B7253-9A8D-4865-B8B0-F8A2A53B3F5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0113" y="739775"/>
            <a:ext cx="4935537" cy="37004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F1798FED-1D8B-4295-8E65-DEE91E45F6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 dirty="0">
              <a:ea typeface="ＭＳ Ｐゴシック" panose="020B0600070205080204" pitchFamily="50" charset="-128"/>
            </a:endParaRPr>
          </a:p>
        </p:txBody>
      </p:sp>
      <p:sp>
        <p:nvSpPr>
          <p:cNvPr id="6149" name="ヘッダー プレースホルダ 4">
            <a:extLst>
              <a:ext uri="{FF2B5EF4-FFF2-40B4-BE49-F238E27FC236}">
                <a16:creationId xmlns:a16="http://schemas.microsoft.com/office/drawing/2014/main" id="{0C6270D0-B4E7-4B9C-81E0-5071DB0459E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kumimoji="0" lang="ja-JP" altLang="en-US" sz="1200"/>
              <a:t>様式１</a:t>
            </a:r>
            <a:r>
              <a:rPr kumimoji="0" lang="en-US" altLang="ja-JP" sz="1200"/>
              <a:t>AB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3895F2ED-2406-4AAC-AC52-0D68DF581D4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479AD9F9-FB40-4CE3-81C5-4C7C9B447130}" type="slidenum">
              <a:rPr kumimoji="0" lang="en-US" altLang="ja-JP" sz="1200"/>
              <a:pPr eaLnBrk="1" hangingPunct="1"/>
              <a:t>2</a:t>
            </a:fld>
            <a:endParaRPr kumimoji="0" lang="en-US" altLang="ja-JP" sz="1200"/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66B7253-9A8D-4865-B8B0-F8A2A53B3F5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0113" y="739775"/>
            <a:ext cx="4935537" cy="37004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F1798FED-1D8B-4295-8E65-DEE91E45F6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kumimoji="0" lang="ja-JP" altLang="en-US" dirty="0">
              <a:ea typeface="ＭＳ Ｐゴシック" panose="020B0600070205080204" pitchFamily="50" charset="-128"/>
            </a:endParaRPr>
          </a:p>
        </p:txBody>
      </p:sp>
      <p:sp>
        <p:nvSpPr>
          <p:cNvPr id="6149" name="ヘッダー プレースホルダ 4">
            <a:extLst>
              <a:ext uri="{FF2B5EF4-FFF2-40B4-BE49-F238E27FC236}">
                <a16:creationId xmlns:a16="http://schemas.microsoft.com/office/drawing/2014/main" id="{0C6270D0-B4E7-4B9C-81E0-5071DB0459E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kumimoji="0" lang="ja-JP" altLang="en-US" sz="1200"/>
              <a:t>様式１</a:t>
            </a:r>
            <a:r>
              <a:rPr kumimoji="0" lang="en-US" altLang="ja-JP" sz="1200"/>
              <a:t>AB</a:t>
            </a:r>
          </a:p>
        </p:txBody>
      </p:sp>
    </p:spTree>
    <p:extLst>
      <p:ext uri="{BB962C8B-B14F-4D97-AF65-F5344CB8AC3E}">
        <p14:creationId xmlns:p14="http://schemas.microsoft.com/office/powerpoint/2010/main" val="39484165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D24150B2-BC11-425C-A224-0D44BA0179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DE85C05F-2797-4C24-B943-5DCD63046B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4D6E3D4-FAE8-4187-BCBD-C4D6A823AB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D46C40-4280-4DF1-9CEB-10C58E0CD970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66645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47665F11-5032-469F-A1AB-D18CC87727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B0F2D351-3E20-4836-83B5-6352EF8FF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3812715-5D5A-472B-9E9F-91D893735E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387A8C-B1D6-49C1-A19B-79E41B67577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960912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/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4D1F84FB-3275-455C-BC3D-C5BC9D4361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9AB1B612-BF22-41F0-A5E8-4B175F97D4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14F0ACBB-94E5-4C30-ADE8-9127B6F474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CBF716-C1EF-424A-91D1-27E263F2BFA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63272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2EDB2864-A32C-40EF-8DBC-C4A2B6F42C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7724742B-68BB-4B7B-82A6-7F017658EB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190FCAE1-3E2F-42DA-9C7B-55ECB9FF88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5FC974-11DB-44D8-B946-66B28C918CB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89069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B3F34078-3966-48CA-84C1-697ADA644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185B155-6860-49C8-BB62-AD2119AB08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EC3F2849-6E6D-46AF-925D-4A9B194E41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D2E3C7-9793-4CE9-8C4A-C6DE736D5AF2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52231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466DD48F-E5C8-41F1-9DBA-79627166A9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647B33F3-2503-4F28-B6E9-942911F02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CF13E9FB-05C2-47D9-B1D8-579994C9A6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E7956C-991A-49F0-8CDB-28C568E6299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60384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ECB1C0CF-2B28-463A-9010-A9508973F9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13ADF14B-43B0-4D6B-975E-E4BDD8715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9F2095D8-C5C9-4FE6-B2A9-C6F5E7ABF6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F3ACD1-9C1D-4B7A-A373-AFDC98C5C807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93758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CB8579B9-7871-4143-925F-4CCC50C6B9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AEF0AEC8-3D6E-48B2-AA05-4740BD4C25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CF85D180-A144-4569-8AD0-BE45858FF4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97AA8B-48A1-4879-A9EA-702FC626CD6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02859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E9986377-8278-43C0-B67B-977A7CDC84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9B55BABF-C0FE-4555-A118-AD74A93B47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287DAD98-B3D0-4037-932C-0E26BEC20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FD7B0A-281D-443A-A14C-430AC5AE2F33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52475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D95D8297-0E5F-45BC-BE45-BC9A834DC1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C4A55FD3-963C-4460-9990-A549E26B4D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FEB34550-56CE-459E-BD35-7082C06AD1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0054DF-31C9-4F61-949A-CDECC8B8E12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168035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と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6D360F45-7AE2-4E2B-BAB2-6F8B171C10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DBE503AA-4CFA-4225-9562-074184F1FC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FF0C0428-E2A5-4689-8ACC-94A28C6B4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49DF23-3A54-4215-8219-988C257C88A7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33450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58B29C38-B8D3-4FF0-AF5F-7F0FE1029289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E2422762-E48D-4976-A16F-C429537FFED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4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テキストの書式設定</a:t>
            </a:r>
            <a:endParaRPr lang="en-US" altLang="ja-JP"/>
          </a:p>
          <a:p>
            <a:pPr lvl="1"/>
            <a:r>
              <a:rPr lang="ja-JP" altLang="en-US"/>
              <a:t>第</a:t>
            </a:r>
            <a:r>
              <a:rPr lang="en-US" altLang="ja-JP"/>
              <a:t> 2 </a:t>
            </a:r>
            <a:r>
              <a:rPr lang="ja-JP" altLang="en-US"/>
              <a:t>レベル</a:t>
            </a:r>
            <a:endParaRPr lang="en-US" altLang="ja-JP"/>
          </a:p>
          <a:p>
            <a:pPr lvl="2"/>
            <a:r>
              <a:rPr lang="ja-JP" altLang="en-US"/>
              <a:t>第</a:t>
            </a:r>
            <a:r>
              <a:rPr lang="en-US" altLang="ja-JP"/>
              <a:t> 3 </a:t>
            </a:r>
            <a:r>
              <a:rPr lang="ja-JP" altLang="en-US"/>
              <a:t>レベル</a:t>
            </a:r>
            <a:endParaRPr lang="en-US" altLang="ja-JP"/>
          </a:p>
          <a:p>
            <a:pPr lvl="3"/>
            <a:r>
              <a:rPr lang="ja-JP" altLang="en-US"/>
              <a:t>第</a:t>
            </a:r>
            <a:r>
              <a:rPr lang="en-US" altLang="ja-JP"/>
              <a:t> 4 </a:t>
            </a:r>
            <a:r>
              <a:rPr lang="ja-JP" altLang="en-US"/>
              <a:t>レベル</a:t>
            </a:r>
            <a:endParaRPr lang="en-US" altLang="ja-JP"/>
          </a:p>
          <a:p>
            <a:pPr lvl="4"/>
            <a:r>
              <a:rPr lang="ja-JP" altLang="en-US"/>
              <a:t>第</a:t>
            </a:r>
            <a:r>
              <a:rPr lang="en-US" altLang="ja-JP"/>
              <a:t> 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F867F5A-1C01-4DDF-8A85-DDAA115A13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Times New Roman" pitchFamily="1" charset="0"/>
                <a:ea typeface="ＭＳ Ｐゴシック" pitchFamily="1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7D5FEAC-6D28-4F0F-94E8-E8B578F1CA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Times New Roman" pitchFamily="1" charset="0"/>
                <a:ea typeface="ＭＳ Ｐゴシック" pitchFamily="1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B63D50BC-7333-490D-A510-BC6024A5F0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4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D76F1245-50C3-422F-BC6A-9D7366C6FABE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ctr" defTabSz="457189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ＭＳ Ｐゴシック" pitchFamily="1" charset="-128"/>
          <a:cs typeface="+mj-cs"/>
        </a:defRPr>
      </a:lvl1pPr>
      <a:lvl2pPr algn="ctr" defTabSz="457189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" charset="0"/>
          <a:ea typeface="ＭＳ Ｐゴシック" pitchFamily="1" charset="-128"/>
        </a:defRPr>
      </a:lvl2pPr>
      <a:lvl3pPr algn="ctr" defTabSz="457189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" charset="0"/>
          <a:ea typeface="ＭＳ Ｐゴシック" pitchFamily="1" charset="-128"/>
        </a:defRPr>
      </a:lvl3pPr>
      <a:lvl4pPr algn="ctr" defTabSz="457189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" charset="0"/>
          <a:ea typeface="ＭＳ Ｐゴシック" pitchFamily="1" charset="-128"/>
        </a:defRPr>
      </a:lvl4pPr>
      <a:lvl5pPr algn="ctr" defTabSz="457189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" charset="0"/>
          <a:ea typeface="ＭＳ Ｐゴシック" pitchFamily="1" charset="-128"/>
        </a:defRPr>
      </a:lvl5pPr>
      <a:lvl6pPr marL="457189" algn="ctr" defTabSz="457189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" charset="0"/>
          <a:ea typeface="ＭＳ Ｐゴシック" pitchFamily="1" charset="-128"/>
        </a:defRPr>
      </a:lvl6pPr>
      <a:lvl7pPr marL="914377" algn="ctr" defTabSz="457189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" charset="0"/>
          <a:ea typeface="ＭＳ Ｐゴシック" pitchFamily="1" charset="-128"/>
        </a:defRPr>
      </a:lvl7pPr>
      <a:lvl8pPr marL="1371566" algn="ctr" defTabSz="457189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" charset="0"/>
          <a:ea typeface="ＭＳ Ｐゴシック" pitchFamily="1" charset="-128"/>
        </a:defRPr>
      </a:lvl8pPr>
      <a:lvl9pPr marL="1828754" algn="ctr" defTabSz="457189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1" charset="0"/>
          <a:ea typeface="ＭＳ Ｐゴシック" pitchFamily="1" charset="-128"/>
        </a:defRPr>
      </a:lvl9pPr>
    </p:titleStyle>
    <p:bodyStyle>
      <a:lvl1pPr marL="342891" indent="-342891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ＭＳ Ｐゴシック" pitchFamily="1" charset="-128"/>
          <a:cs typeface="+mn-cs"/>
        </a:defRPr>
      </a:lvl1pPr>
      <a:lvl2pPr marL="742932" indent="-285744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ＭＳ Ｐゴシック" pitchFamily="1" charset="-128"/>
          <a:cs typeface="+mn-cs"/>
        </a:defRPr>
      </a:lvl2pPr>
      <a:lvl3pPr marL="1142971" indent="-228594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ＭＳ Ｐゴシック" pitchFamily="1" charset="-128"/>
          <a:cs typeface="+mn-cs"/>
        </a:defRPr>
      </a:lvl3pPr>
      <a:lvl4pPr marL="1600160" indent="-228594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ＭＳ Ｐゴシック" pitchFamily="1" charset="-128"/>
          <a:cs typeface="+mn-cs"/>
        </a:defRPr>
      </a:lvl4pPr>
      <a:lvl5pPr marL="2057349" indent="-228594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ＭＳ Ｐゴシック" pitchFamily="1" charset="-128"/>
          <a:cs typeface="+mn-cs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189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4B6BE19F-1A0E-4C37-90B9-E1A5E147986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3230" y="970848"/>
            <a:ext cx="8237539" cy="2532063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ts val="0"/>
              </a:spcBef>
            </a:pPr>
            <a:r>
              <a:rPr lang="ja-JP" altLang="en-US" sz="36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第</a:t>
            </a:r>
            <a:r>
              <a:rPr lang="en-US" altLang="ja-JP" sz="36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68</a:t>
            </a:r>
            <a:r>
              <a:rPr lang="ja-JP" altLang="en-US" sz="36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回日本薬学会東海支部</a:t>
            </a:r>
            <a:br>
              <a:rPr lang="en-US" altLang="ja-JP" sz="36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36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総会・大会</a:t>
            </a:r>
            <a:br>
              <a:rPr lang="en-US" altLang="ja-JP" sz="36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利益相反の開示</a:t>
            </a:r>
            <a:br>
              <a:rPr lang="en-US" altLang="ja-JP" sz="40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6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br>
              <a:rPr lang="en-US" altLang="ja-JP" sz="2400" b="1" i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24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発表者名：○○　○○</a:t>
            </a:r>
            <a:endParaRPr lang="en-US" altLang="ja-JP" sz="2400" b="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EA1ECBFB-FE16-4B75-A0FA-EE764F5C06B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3230" y="3721984"/>
            <a:ext cx="8237539" cy="1600200"/>
          </a:xfrm>
          <a:ln>
            <a:noFill/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ts val="0"/>
              </a:spcBef>
              <a:buNone/>
            </a:pPr>
            <a:endParaRPr lang="en-US" altLang="ja-JP" sz="2800" b="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 eaLnBrk="1" hangingPunct="1">
              <a:spcBef>
                <a:spcPts val="0"/>
              </a:spcBef>
              <a:buNone/>
            </a:pPr>
            <a:r>
              <a:rPr lang="ja-JP" altLang="en-US" sz="28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私は今回の演題に関連して、</a:t>
            </a:r>
          </a:p>
          <a:p>
            <a:pPr algn="ctr" eaLnBrk="1" hangingPunct="1">
              <a:spcBef>
                <a:spcPts val="0"/>
              </a:spcBef>
              <a:buNone/>
            </a:pPr>
            <a:r>
              <a:rPr lang="ja-JP" altLang="en-US" sz="28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開示すべき利益相反はありません。</a:t>
            </a:r>
          </a:p>
          <a:p>
            <a:pPr algn="ctr" eaLnBrk="1" hangingPunct="1">
              <a:spcBef>
                <a:spcPts val="0"/>
              </a:spcBef>
              <a:buNone/>
            </a:pPr>
            <a:endParaRPr lang="en-US" altLang="ja-JP" sz="700" b="1" i="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spcBef>
                <a:spcPts val="0"/>
              </a:spcBef>
              <a:buNone/>
            </a:pPr>
            <a:endParaRPr lang="en-US" altLang="ja-JP" b="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5" name="図 1">
            <a:extLst>
              <a:ext uri="{FF2B5EF4-FFF2-40B4-BE49-F238E27FC236}">
                <a16:creationId xmlns:a16="http://schemas.microsoft.com/office/drawing/2014/main" id="{EE47CBFC-F0F9-42B5-AEDF-FBF58BB30DF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695" y="984414"/>
            <a:ext cx="738149" cy="11028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4B6BE19F-1A0E-4C37-90B9-E1A5E147986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3227" y="351692"/>
            <a:ext cx="8237539" cy="1840523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ts val="1200"/>
              </a:spcBef>
            </a:pPr>
            <a:r>
              <a:rPr lang="ja-JP" altLang="en-US" sz="28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第</a:t>
            </a:r>
            <a:r>
              <a:rPr lang="en-US" altLang="ja-JP" sz="28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68</a:t>
            </a:r>
            <a:r>
              <a:rPr lang="ja-JP" altLang="en-US" sz="28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回日本薬学会東海支部</a:t>
            </a:r>
            <a:br>
              <a:rPr lang="en-US" altLang="ja-JP" sz="28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28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総会・大会</a:t>
            </a:r>
            <a:br>
              <a:rPr lang="en-US" altLang="ja-JP" sz="28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2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利益相反の開示</a:t>
            </a:r>
            <a:br>
              <a:rPr lang="en-US" altLang="ja-JP" sz="40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24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発表者名：○○　○○</a:t>
            </a:r>
            <a:endParaRPr lang="en-US" altLang="ja-JP" sz="2400" b="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EA1ECBFB-FE16-4B75-A0FA-EE764F5C06B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3230" y="2320649"/>
            <a:ext cx="8237539" cy="462844"/>
          </a:xfrm>
          <a:ln>
            <a:noFill/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spcBef>
                <a:spcPts val="0"/>
              </a:spcBef>
              <a:buFontTx/>
              <a:buNone/>
            </a:pPr>
            <a:r>
              <a:rPr lang="ja-JP" altLang="en-US" sz="18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私の今回の演題に関連して、開示すべき利益相反は以下のとおりです。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ja-JP" altLang="en-US" sz="1800" b="1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  </a:t>
            </a:r>
            <a:endParaRPr lang="en-US" altLang="ja-JP" sz="1800" b="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US" altLang="ja-JP" sz="1800" b="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 eaLnBrk="1" hangingPunct="1">
              <a:spcBef>
                <a:spcPts val="0"/>
              </a:spcBef>
              <a:buNone/>
            </a:pPr>
            <a:endParaRPr lang="en-US" altLang="ja-JP" sz="1800" b="1" i="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 eaLnBrk="1" hangingPunct="1">
              <a:spcBef>
                <a:spcPts val="0"/>
              </a:spcBef>
              <a:buNone/>
            </a:pPr>
            <a:endParaRPr lang="en-US" altLang="ja-JP" sz="1800" b="1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aphicFrame>
        <p:nvGraphicFramePr>
          <p:cNvPr id="2" name="表 2">
            <a:extLst>
              <a:ext uri="{FF2B5EF4-FFF2-40B4-BE49-F238E27FC236}">
                <a16:creationId xmlns:a16="http://schemas.microsoft.com/office/drawing/2014/main" id="{D5769DB5-6094-4DBF-8F30-5737665C08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650142"/>
              </p:ext>
            </p:extLst>
          </p:nvPr>
        </p:nvGraphicFramePr>
        <p:xfrm>
          <a:off x="453227" y="2783493"/>
          <a:ext cx="8237539" cy="3789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65664">
                  <a:extLst>
                    <a:ext uri="{9D8B030D-6E8A-4147-A177-3AD203B41FA5}">
                      <a16:colId xmlns:a16="http://schemas.microsoft.com/office/drawing/2014/main" val="2588670097"/>
                    </a:ext>
                  </a:extLst>
                </a:gridCol>
                <a:gridCol w="4071875">
                  <a:extLst>
                    <a:ext uri="{9D8B030D-6E8A-4147-A177-3AD203B41FA5}">
                      <a16:colId xmlns:a16="http://schemas.microsoft.com/office/drawing/2014/main" val="27653486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ja-JP" altLang="en-US" sz="1600" b="1" dirty="0">
                          <a:solidFill>
                            <a:srgbClr val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①</a:t>
                      </a:r>
                      <a:r>
                        <a:rPr lang="zh-TW" altLang="en-US" sz="1600" b="1" dirty="0">
                          <a:solidFill>
                            <a:srgbClr val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社員、役員、顧問職</a:t>
                      </a:r>
                      <a:endParaRPr kumimoji="1" lang="ja-JP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ja-JP" altLang="en-US" sz="1600" b="1" dirty="0">
                          <a:solidFill>
                            <a:srgbClr val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なし</a:t>
                      </a:r>
                      <a:endParaRPr kumimoji="1" lang="ja-JP" alt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55206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ja-JP" altLang="en-US" sz="1600" b="1" dirty="0">
                          <a:solidFill>
                            <a:srgbClr val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②株保有・利益</a:t>
                      </a:r>
                      <a:endParaRPr kumimoji="1" lang="ja-JP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ja-JP" altLang="en-US" sz="1600" b="1" dirty="0">
                          <a:solidFill>
                            <a:srgbClr val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なし</a:t>
                      </a:r>
                      <a:endParaRPr kumimoji="1" lang="ja-JP" alt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588137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ja-JP" altLang="en-US" sz="1600" b="1" dirty="0">
                          <a:solidFill>
                            <a:srgbClr val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③特許使用料</a:t>
                      </a:r>
                      <a:endParaRPr kumimoji="1" lang="ja-JP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ja-JP" altLang="en-US" sz="1600" b="1" dirty="0">
                          <a:solidFill>
                            <a:srgbClr val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なし</a:t>
                      </a:r>
                      <a:endParaRPr kumimoji="1" lang="ja-JP" alt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0686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ja-JP" altLang="en-US" sz="1600" b="1" dirty="0">
                          <a:solidFill>
                            <a:srgbClr val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④講演料</a:t>
                      </a:r>
                      <a:endParaRPr kumimoji="1" lang="ja-JP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ja-JP" altLang="en-US" sz="1600" b="1" dirty="0">
                          <a:solidFill>
                            <a:srgbClr val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なし</a:t>
                      </a:r>
                      <a:endParaRPr kumimoji="1" lang="ja-JP" alt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764267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ja-JP" altLang="en-US" sz="1600" b="1" dirty="0">
                          <a:solidFill>
                            <a:srgbClr val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⑤原稿料</a:t>
                      </a:r>
                      <a:endParaRPr kumimoji="1" lang="ja-JP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ja-JP" altLang="en-US" sz="1600" b="1" dirty="0">
                          <a:solidFill>
                            <a:srgbClr val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なし</a:t>
                      </a:r>
                      <a:endParaRPr kumimoji="1" lang="ja-JP" alt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783321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ja-JP" altLang="en-US" sz="1600" b="1" dirty="0">
                          <a:solidFill>
                            <a:srgbClr val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⑥研究費または奨学寄附金（指定寄附金）</a:t>
                      </a:r>
                      <a:endParaRPr kumimoji="1" lang="ja-JP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ja-JP" altLang="en-US" sz="1600" b="1" dirty="0">
                          <a:solidFill>
                            <a:srgbClr val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あり（○○製薬）</a:t>
                      </a:r>
                      <a:endParaRPr kumimoji="1" lang="ja-JP" alt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175435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ja-JP" altLang="en-US" sz="1600" b="1" dirty="0">
                          <a:solidFill>
                            <a:srgbClr val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⑦訴訟等の顧問料など</a:t>
                      </a:r>
                      <a:endParaRPr kumimoji="1" lang="ja-JP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ja-JP" altLang="en-US" sz="1600" b="1" dirty="0">
                          <a:solidFill>
                            <a:srgbClr val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あり（</a:t>
                      </a:r>
                      <a:r>
                        <a:rPr lang="en-US" altLang="ja-JP" sz="1600" b="1" dirty="0">
                          <a:solidFill>
                            <a:srgbClr val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××</a:t>
                      </a:r>
                      <a:r>
                        <a:rPr lang="ja-JP" altLang="en-US" sz="1600" b="1" dirty="0">
                          <a:solidFill>
                            <a:srgbClr val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製薬）</a:t>
                      </a:r>
                      <a:endParaRPr kumimoji="1" lang="ja-JP" alt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234881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ja-JP" altLang="en-US" sz="1600" b="1" dirty="0">
                          <a:solidFill>
                            <a:srgbClr val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⑧寄附講座等</a:t>
                      </a:r>
                      <a:endParaRPr kumimoji="1" lang="ja-JP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4571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600" b="1" dirty="0">
                          <a:solidFill>
                            <a:srgbClr val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あり（△△製薬）</a:t>
                      </a:r>
                      <a:endParaRPr lang="en-US" altLang="ja-JP" sz="1600" b="1" dirty="0">
                        <a:solidFill>
                          <a:srgbClr val="000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l" defTabSz="4571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600" b="1" dirty="0">
                          <a:solidFill>
                            <a:srgbClr val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職名：　　　　　　　</a:t>
                      </a:r>
                      <a:r>
                        <a:rPr lang="en-US" altLang="ja-JP" sz="1600" b="1" dirty="0">
                          <a:solidFill>
                            <a:srgbClr val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(</a:t>
                      </a:r>
                      <a:r>
                        <a:rPr lang="ja-JP" altLang="en-US" sz="1600" b="1" dirty="0">
                          <a:solidFill>
                            <a:srgbClr val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専任・兼任）</a:t>
                      </a:r>
                    </a:p>
                    <a:p>
                      <a:pPr marL="0" marR="0" lvl="0" indent="0" algn="l" defTabSz="45718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600" b="1" dirty="0">
                          <a:solidFill>
                            <a:srgbClr val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寄附</a:t>
                      </a:r>
                      <a:r>
                        <a:rPr lang="zh-TW" altLang="en-US" sz="1600" b="1" dirty="0">
                          <a:solidFill>
                            <a:srgbClr val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講座名：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560560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ja-JP" altLang="en-US" sz="1600" b="1" dirty="0">
                          <a:solidFill>
                            <a:srgbClr val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⑨その他の報酬</a:t>
                      </a:r>
                      <a:endParaRPr kumimoji="1" lang="ja-JP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ja-JP" altLang="en-US" sz="1600" b="1" dirty="0">
                          <a:solidFill>
                            <a:srgbClr val="00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なし</a:t>
                      </a:r>
                      <a:endParaRPr kumimoji="1" lang="ja-JP" alt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87573665"/>
                  </a:ext>
                </a:extLst>
              </a:tr>
            </a:tbl>
          </a:graphicData>
        </a:graphic>
      </p:graphicFrame>
      <p:pic>
        <p:nvPicPr>
          <p:cNvPr id="6" name="図 1">
            <a:extLst>
              <a:ext uri="{FF2B5EF4-FFF2-40B4-BE49-F238E27FC236}">
                <a16:creationId xmlns:a16="http://schemas.microsoft.com/office/drawing/2014/main" id="{CD9391A2-968E-463F-8A93-C10ED70C319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766" y="463141"/>
            <a:ext cx="755776" cy="112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739960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618</TotalTime>
  <Words>170</Words>
  <Application>Microsoft Office PowerPoint</Application>
  <PresentationFormat>画面に合わせる (4:3)</PresentationFormat>
  <Paragraphs>32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メイリオ</vt:lpstr>
      <vt:lpstr>Arial</vt:lpstr>
      <vt:lpstr>Calibri</vt:lpstr>
      <vt:lpstr>Times New Roman</vt:lpstr>
      <vt:lpstr>Office テーマ</vt:lpstr>
      <vt:lpstr>第68回日本薬学会東海支部 総会・大会 利益相反の開示 　 発表者名：○○　○○</vt:lpstr>
      <vt:lpstr>第68回日本薬学会東海支部 総会・大会 利益相反の開示 発表者名：○○　○○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Keiji YAMASHITA</dc:creator>
  <cp:lastModifiedBy>長谷川 竹志</cp:lastModifiedBy>
  <cp:revision>105</cp:revision>
  <cp:lastPrinted>2010-09-09T05:26:38Z</cp:lastPrinted>
  <dcterms:created xsi:type="dcterms:W3CDTF">2010-06-05T13:17:17Z</dcterms:created>
  <dcterms:modified xsi:type="dcterms:W3CDTF">2022-05-17T23:16:23Z</dcterms:modified>
</cp:coreProperties>
</file>